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1" r:id="rId2"/>
  </p:sldMasterIdLst>
  <p:notesMasterIdLst>
    <p:notesMasterId r:id="rId5"/>
  </p:notesMasterIdLst>
  <p:handoutMasterIdLst>
    <p:handoutMasterId r:id="rId6"/>
  </p:handoutMasterIdLst>
  <p:sldIdLst>
    <p:sldId id="256" r:id="rId3"/>
    <p:sldId id="344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0" autoAdjust="0"/>
    <p:restoredTop sz="95365"/>
  </p:normalViewPr>
  <p:slideViewPr>
    <p:cSldViewPr snapToGrid="0">
      <p:cViewPr varScale="1">
        <p:scale>
          <a:sx n="90" d="100"/>
          <a:sy n="90" d="100"/>
        </p:scale>
        <p:origin x="21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5" d="100"/>
          <a:sy n="45" d="100"/>
        </p:scale>
        <p:origin x="2478" y="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97F6CE-C9BA-5B44-AF0F-C73B1C17650F}" type="datetime1">
              <a:rPr lang="en-US" smtClean="0"/>
              <a:t>9/16/20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E66DE-DB1C-43AA-B4F1-B9CA616C3851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265" y="8685213"/>
            <a:ext cx="582535" cy="4587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010390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2.jp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D4A26-E586-E648-884B-C9B1EA03133F}" type="datetime1">
              <a:rPr lang="en-US" smtClean="0"/>
              <a:t>9/16/20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3F1CD-332F-48CC-8A24-9D0A5CE7D9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925030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3D9703A-F6B0-E34C-B7F9-5A8864FF4F07}" type="datetime1">
              <a:rPr lang="en-US" smtClean="0"/>
              <a:t>9/16/20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344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R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F9D4A26-E586-E648-884B-C9B1EA03133F}" type="datetime1">
              <a:rPr lang="en-US" smtClean="0"/>
              <a:t>9/16/20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3F1CD-332F-48CC-8A24-9D0A5CE7D91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3070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1A3BE-CA11-4547-A39A-766971096B34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2CF9A-A7BF-1245-99D9-4054301C36E0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F3968-5050-1740-9AB7-A06844E87E5F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9A844-E33A-B644-A0FB-7455E93D924C}" type="datetime1">
              <a:rPr lang="en-US" smtClean="0"/>
              <a:t>9/16/20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2516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E92BF-DA59-B546-88AE-9835521A3798}" type="datetime1">
              <a:rPr lang="en-US" smtClean="0"/>
              <a:t>9/16/20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3997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78CAC-926A-EF4D-9608-460C3A301243}" type="datetime1">
              <a:rPr lang="en-US" smtClean="0"/>
              <a:t>9/16/20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1689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75A6D-6B9B-6546-A3DC-004E809EED54}" type="datetime1">
              <a:rPr lang="en-US" smtClean="0"/>
              <a:t>9/16/20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7324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89806-B328-B147-9EC9-15D0307996ED}" type="datetime1">
              <a:rPr lang="en-US" smtClean="0"/>
              <a:t>9/16/20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8739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FE0D6-14B8-A94B-B441-7BA984189CE2}" type="datetime1">
              <a:rPr lang="en-US" smtClean="0"/>
              <a:t>9/16/20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4844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94EA8-7AEB-3247-9A81-8483D03B0462}" type="datetime1">
              <a:rPr lang="en-US" smtClean="0"/>
              <a:t>9/16/20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6328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E9315-386E-6846-8498-4330F1BBFC0A}" type="datetime1">
              <a:rPr lang="en-US" smtClean="0"/>
              <a:t>9/16/20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37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856" y="1289956"/>
            <a:ext cx="11185074" cy="49312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4EB9-E681-C34A-89D4-D81E4C62EA5B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89856" y="-1"/>
            <a:ext cx="8882743" cy="128995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BF5D-E794-2B42-91EC-2A3B4450069D}" type="datetime1">
              <a:rPr lang="en-US" smtClean="0"/>
              <a:t>9/16/20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17106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039E-7082-7D42-AA91-9FF3EF6ADB5B}" type="datetime1">
              <a:rPr lang="en-US" smtClean="0"/>
              <a:t>9/16/20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5160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7B3FE-3894-A848-8D78-14007FB2FF94}" type="datetime1">
              <a:rPr lang="en-US" smtClean="0"/>
              <a:t>9/16/20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58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EC64B-3E48-2F44-A6A9-A1C06A2C021E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265" y="0"/>
            <a:ext cx="9548949" cy="125504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64" y="1428330"/>
            <a:ext cx="6054635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7586" y="1428329"/>
            <a:ext cx="6094413" cy="4858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195D8-183A-7F4D-8D17-8ADC90214B8A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0" y="27154"/>
            <a:ext cx="9454243" cy="114850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0A991-48AE-1D43-8113-23F8EAF6681B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579A-EC7F-EB4A-BC5C-80733D051D29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454CD-6DAB-7942-9B1D-8F3E2B882464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366222"/>
            <a:ext cx="825539" cy="8012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7284"/>
            <a:ext cx="3200400" cy="112103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8086" y="87284"/>
            <a:ext cx="7727196" cy="62179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20586"/>
            <a:ext cx="3200400" cy="4884618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D2CAD36-D42B-D445-A707-AA59905C7768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D63B8-BB32-E649-92D4-94351543394C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895" y="32658"/>
            <a:ext cx="8161019" cy="1028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160" y="1443930"/>
            <a:ext cx="11939326" cy="48572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D02AE22-A9EA-FE42-BAB8-AD1D7606FF2E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fi-FI"/>
              <a:t>NTUA G. Bakas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555171" y="1273629"/>
            <a:ext cx="10657312" cy="16328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499984"/>
            <a:ext cx="825539" cy="80124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413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A731C-B4EF-644F-8FDB-2EBA3EC9415A}" type="datetime1">
              <a:rPr lang="en-US" smtClean="0"/>
              <a:t>9/16/20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i-FI"/>
              <a:t>NTUA G. Bakas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B5D5E-B83D-4048-87A4-9B83BCBFD0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72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hyperlink" Target="https://en.wikipedia.org/wiki/Round-robin_DN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28601"/>
            <a:ext cx="10058400" cy="2409496"/>
          </a:xfrm>
        </p:spPr>
        <p:txBody>
          <a:bodyPr anchor="t">
            <a:noAutofit/>
          </a:bodyPr>
          <a:lstStyle/>
          <a:p>
            <a:pPr algn="ctr"/>
            <a:r>
              <a:rPr lang="en-US" sz="4400" dirty="0"/>
              <a:t>NTUA 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HEP Cluster </a:t>
            </a:r>
            <a:br>
              <a:rPr lang="en-US" sz="4400" dirty="0"/>
            </a:br>
            <a:r>
              <a:rPr lang="en-US" sz="4400" dirty="0"/>
              <a:t>CMS Team</a:t>
            </a:r>
            <a:endParaRPr lang="en-GB" sz="4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779" y="4589506"/>
            <a:ext cx="1083373" cy="10206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393" y="4589506"/>
            <a:ext cx="1048465" cy="10484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38645" y="2772746"/>
            <a:ext cx="9914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George </a:t>
            </a:r>
            <a:r>
              <a:rPr lang="en-US" dirty="0" err="1"/>
              <a:t>Bakas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0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2C1DD-94AF-5B41-A54A-0C8426B7BC1A}" type="datetime1">
              <a:rPr lang="en-US" smtClean="0"/>
              <a:t>9/16/20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NTUA G. Bakas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idx="4294967295"/>
          </p:nvPr>
        </p:nvSpPr>
        <p:spPr>
          <a:xfrm>
            <a:off x="0" y="33090"/>
            <a:ext cx="7286324" cy="646010"/>
          </a:xfrm>
        </p:spPr>
        <p:txBody>
          <a:bodyPr>
            <a:noAutofit/>
          </a:bodyPr>
          <a:lstStyle/>
          <a:p>
            <a:r>
              <a:rPr lang="en-GB" sz="4400" dirty="0"/>
              <a:t>To Do </a:t>
            </a:r>
          </a:p>
        </p:txBody>
      </p:sp>
      <p:pic>
        <p:nvPicPr>
          <p:cNvPr id="12" name="Picture 11" descr="A picture containing indoor, table, sitting, desk&#10;&#10;Description automatically generated">
            <a:extLst>
              <a:ext uri="{FF2B5EF4-FFF2-40B4-BE49-F238E27FC236}">
                <a16:creationId xmlns:a16="http://schemas.microsoft.com/office/drawing/2014/main" id="{E44E3790-E174-C141-861E-8FE67A496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523161" y="522386"/>
            <a:ext cx="3936998" cy="29527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784EB50-F51B-3347-A63A-ED433D3031F0}"/>
              </a:ext>
            </a:extLst>
          </p:cNvPr>
          <p:cNvSpPr txBox="1"/>
          <p:nvPr/>
        </p:nvSpPr>
        <p:spPr>
          <a:xfrm flipH="1">
            <a:off x="158099" y="723384"/>
            <a:ext cx="791433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R" dirty="0"/>
              <a:t>Network Sockets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R" dirty="0"/>
              <a:t>Sockets were not connected to NTUA network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R" dirty="0"/>
              <a:t>Sockets are now </a:t>
            </a:r>
            <a:r>
              <a:rPr lang="en-GR" dirty="0">
                <a:solidFill>
                  <a:srgbClr val="00B050"/>
                </a:solidFill>
              </a:rPr>
              <a:t>connected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R" dirty="0"/>
              <a:t>Optical Fibre </a:t>
            </a:r>
            <a:r>
              <a:rPr lang="en-GR" dirty="0">
                <a:solidFill>
                  <a:srgbClr val="FF0000"/>
                </a:solidFill>
              </a:rPr>
              <a:t>not working </a:t>
            </a:r>
            <a:r>
              <a:rPr lang="el-GR" dirty="0">
                <a:sym typeface="Wingdings" pitchFamily="2" charset="2"/>
              </a:rPr>
              <a:t> </a:t>
            </a:r>
            <a:r>
              <a:rPr lang="en-US" dirty="0">
                <a:sym typeface="Wingdings" pitchFamily="2" charset="2"/>
              </a:rPr>
              <a:t>new status on Friday 18/9</a:t>
            </a:r>
          </a:p>
          <a:p>
            <a:pPr marL="800100" lvl="1" indent="-342900">
              <a:buFont typeface="+mj-lt"/>
              <a:buAutoNum type="alphaLcParenR"/>
            </a:pPr>
            <a:endParaRPr lang="en-US" dirty="0">
              <a:sym typeface="Wingdings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Decide on the Operating System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Ubuntu 20 (desktop or server and why?)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Scientific </a:t>
            </a:r>
            <a:r>
              <a:rPr lang="en-US" dirty="0" err="1">
                <a:sym typeface="Wingdings" pitchFamily="2" charset="2"/>
              </a:rPr>
              <a:t>linux</a:t>
            </a:r>
            <a:r>
              <a:rPr lang="en-US" dirty="0">
                <a:sym typeface="Wingdings" pitchFamily="2" charset="2"/>
              </a:rPr>
              <a:t> (CERN) 7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1 pc is set up with Ubuntu 20 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>
              <a:sym typeface="Wingdings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Build ROOT on all computers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ym typeface="Wingdings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Have an ‘e-group’ with user names (NTUA) so that we can connect to the servers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ym typeface="Wingdings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Giannis suggested </a:t>
            </a:r>
            <a:r>
              <a:rPr lang="en-US" dirty="0">
                <a:sym typeface="Wingdings" pitchFamily="2" charset="2"/>
                <a:hlinkClick r:id="rId4"/>
              </a:rPr>
              <a:t>Round Robin</a:t>
            </a:r>
            <a:r>
              <a:rPr lang="en-US" dirty="0">
                <a:sym typeface="Wingdings" pitchFamily="2" charset="2"/>
              </a:rPr>
              <a:t> so the servers work like </a:t>
            </a:r>
            <a:r>
              <a:rPr lang="en-US" dirty="0" err="1">
                <a:sym typeface="Wingdings" pitchFamily="2" charset="2"/>
              </a:rPr>
              <a:t>lxplus</a:t>
            </a:r>
            <a:endParaRPr lang="en-US" dirty="0">
              <a:sym typeface="Wingdings" pitchFamily="2" charset="2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We need to talk with the NTUA Network center</a:t>
            </a:r>
          </a:p>
        </p:txBody>
      </p:sp>
      <p:pic>
        <p:nvPicPr>
          <p:cNvPr id="14" name="Picture 13" descr="A picture containing indoor, computer, truck, large&#10;&#10;Description automatically generated">
            <a:extLst>
              <a:ext uri="{FF2B5EF4-FFF2-40B4-BE49-F238E27FC236}">
                <a16:creationId xmlns:a16="http://schemas.microsoft.com/office/drawing/2014/main" id="{9D2AD7F5-AE2A-0246-BC9A-97124A2D2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5286" y="4083056"/>
            <a:ext cx="3018348" cy="226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64021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2E4181CF-410A-BC40-9151-6DF822766C89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P_Weekly_29November2019" id="{035D5E02-E12D-8947-A4CC-9EC1D8D24455}" vid="{CC6CB084-BB45-DB48-BDC6-E52E8517E9A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5162</TotalTime>
  <Words>116</Words>
  <Application>Microsoft Macintosh PowerPoint</Application>
  <PresentationFormat>Widescreen</PresentationFormat>
  <Paragraphs>26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Retrospect</vt:lpstr>
      <vt:lpstr>Custom Design</vt:lpstr>
      <vt:lpstr>NTUA   HEP Cluster  CMS Team</vt:lpstr>
      <vt:lpstr>To Do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Weekly Report NTUA 29/11/2019</dc:title>
  <dc:creator>Microsoft Office User</dc:creator>
  <cp:lastModifiedBy>Microsoft Office User</cp:lastModifiedBy>
  <cp:revision>1754</cp:revision>
  <dcterms:created xsi:type="dcterms:W3CDTF">2019-11-29T10:22:58Z</dcterms:created>
  <dcterms:modified xsi:type="dcterms:W3CDTF">2020-09-16T12:37:26Z</dcterms:modified>
</cp:coreProperties>
</file>

<file path=docProps/thumbnail.jpeg>
</file>